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22"/>
  </p:notesMasterIdLst>
  <p:handoutMasterIdLst>
    <p:handoutMasterId r:id="rId23"/>
  </p:handoutMasterIdLst>
  <p:sldIdLst>
    <p:sldId id="256" r:id="rId5"/>
    <p:sldId id="317" r:id="rId6"/>
    <p:sldId id="356" r:id="rId7"/>
    <p:sldId id="357" r:id="rId8"/>
    <p:sldId id="359" r:id="rId9"/>
    <p:sldId id="361" r:id="rId10"/>
    <p:sldId id="362" r:id="rId11"/>
    <p:sldId id="363" r:id="rId12"/>
    <p:sldId id="364" r:id="rId13"/>
    <p:sldId id="365" r:id="rId14"/>
    <p:sldId id="366" r:id="rId15"/>
    <p:sldId id="367" r:id="rId16"/>
    <p:sldId id="368" r:id="rId17"/>
    <p:sldId id="369" r:id="rId18"/>
    <p:sldId id="377" r:id="rId19"/>
    <p:sldId id="370" r:id="rId20"/>
    <p:sldId id="290" r:id="rId21"/>
  </p:sldIdLst>
  <p:sldSz cx="9144000" cy="5143500" type="screen16x9"/>
  <p:notesSz cx="6858000" cy="9144000"/>
  <p:custDataLst>
    <p:tags r:id="rId24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pos="3144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tesh Gohil" initials="" lastIdx="31" clrIdx="0"/>
  <p:cmAuthor id="1" name="Kate Ryan" initials="KR" lastIdx="1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274D"/>
    <a:srgbClr val="004669"/>
    <a:srgbClr val="86DBF2"/>
    <a:srgbClr val="049FD9"/>
    <a:srgbClr val="1FAED4"/>
    <a:srgbClr val="72C059"/>
    <a:srgbClr val="B2D171"/>
    <a:srgbClr val="B8E1D0"/>
    <a:srgbClr val="26194B"/>
    <a:srgbClr val="9891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1E81AA-4D55-8E44-A533-75FEAFE9BE8F}" v="157" dt="2020-10-27T21:02:04.690"/>
    <p1510:client id="{5C2CF458-B9D2-9D1F-4FF2-6E4F99B364C5}" v="1" dt="2020-12-12T04:37:38.179"/>
    <p1510:client id="{7B0DB2D2-B018-4C0F-9FBD-38C1EA6C072E}" v="1" dt="2021-09-20T04:59:38.598"/>
  </p1510:revLst>
</p1510:revInfo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71" autoAdjust="0"/>
    <p:restoredTop sz="96868" autoAdjust="0"/>
  </p:normalViewPr>
  <p:slideViewPr>
    <p:cSldViewPr snapToGrid="0" snapToObjects="1" showGuides="1">
      <p:cViewPr varScale="1">
        <p:scale>
          <a:sx n="154" d="100"/>
          <a:sy n="154" d="100"/>
        </p:scale>
        <p:origin x="584" y="184"/>
      </p:cViewPr>
      <p:guideLst>
        <p:guide pos="3144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257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yur Vyas (mayvyas)" userId="S::mayvyas@cisco.com::464316b6-60f5-40a5-a74e-05ac8c627330" providerId="AD" clId="Web-{7B0DB2D2-B018-4C0F-9FBD-38C1EA6C072E}"/>
    <pc:docChg chg="modSld">
      <pc:chgData name="Mayur Vyas (mayvyas)" userId="S::mayvyas@cisco.com::464316b6-60f5-40a5-a74e-05ac8c627330" providerId="AD" clId="Web-{7B0DB2D2-B018-4C0F-9FBD-38C1EA6C072E}" dt="2021-09-20T04:59:38.598" v="0" actId="1076"/>
      <pc:docMkLst>
        <pc:docMk/>
      </pc:docMkLst>
      <pc:sldChg chg="modSp">
        <pc:chgData name="Mayur Vyas (mayvyas)" userId="S::mayvyas@cisco.com::464316b6-60f5-40a5-a74e-05ac8c627330" providerId="AD" clId="Web-{7B0DB2D2-B018-4C0F-9FBD-38C1EA6C072E}" dt="2021-09-20T04:59:38.598" v="0" actId="1076"/>
        <pc:sldMkLst>
          <pc:docMk/>
          <pc:sldMk cId="1596529433" sldId="317"/>
        </pc:sldMkLst>
        <pc:spChg chg="mod">
          <ac:chgData name="Mayur Vyas (mayvyas)" userId="S::mayvyas@cisco.com::464316b6-60f5-40a5-a74e-05ac8c627330" providerId="AD" clId="Web-{7B0DB2D2-B018-4C0F-9FBD-38C1EA6C072E}" dt="2021-09-20T04:59:38.598" v="0" actId="1076"/>
          <ac:spMkLst>
            <pc:docMk/>
            <pc:sldMk cId="1596529433" sldId="317"/>
            <ac:spMk id="6" creationId="{FF557148-62B8-1849-8C7B-6BABE23921F9}"/>
          </ac:spMkLst>
        </pc:spChg>
      </pc:sldChg>
    </pc:docChg>
  </pc:docChgLst>
  <pc:docChgLst>
    <pc:chgData name="Chandramouli Vaithiyanathan (chmouli)" userId="S::chmouli@cisco.com::56fa2f96-6c69-4b89-ace3-3ba5012737b5" providerId="AD" clId="Web-{5C2CF458-B9D2-9D1F-4FF2-6E4F99B364C5}"/>
    <pc:docChg chg="modSld">
      <pc:chgData name="Chandramouli Vaithiyanathan (chmouli)" userId="S::chmouli@cisco.com::56fa2f96-6c69-4b89-ace3-3ba5012737b5" providerId="AD" clId="Web-{5C2CF458-B9D2-9D1F-4FF2-6E4F99B364C5}" dt="2020-12-12T04:37:38.179" v="0" actId="1076"/>
      <pc:docMkLst>
        <pc:docMk/>
      </pc:docMkLst>
      <pc:sldChg chg="modSp">
        <pc:chgData name="Chandramouli Vaithiyanathan (chmouli)" userId="S::chmouli@cisco.com::56fa2f96-6c69-4b89-ace3-3ba5012737b5" providerId="AD" clId="Web-{5C2CF458-B9D2-9D1F-4FF2-6E4F99B364C5}" dt="2020-12-12T04:37:38.179" v="0" actId="1076"/>
        <pc:sldMkLst>
          <pc:docMk/>
          <pc:sldMk cId="1596529433" sldId="317"/>
        </pc:sldMkLst>
        <pc:spChg chg="mod">
          <ac:chgData name="Chandramouli Vaithiyanathan (chmouli)" userId="S::chmouli@cisco.com::56fa2f96-6c69-4b89-ace3-3ba5012737b5" providerId="AD" clId="Web-{5C2CF458-B9D2-9D1F-4FF2-6E4F99B364C5}" dt="2020-12-12T04:37:38.179" v="0" actId="1076"/>
          <ac:spMkLst>
            <pc:docMk/>
            <pc:sldMk cId="1596529433" sldId="317"/>
            <ac:spMk id="2" creationId="{7D639F31-8B11-3043-976E-0163C01551E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E48B1C-1E6B-744F-8E6C-3836D33BC0D9}" type="datetimeFigureOut">
              <a:rPr lang="en-US"/>
              <a:pPr>
                <a:defRPr/>
              </a:pPr>
              <a:t>9/19/2021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5A8EAB7-F1BA-274C-91A9-46214A29E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80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A637A29-4E7E-A24B-BAB1-D48C888F91E4}" type="datetimeFigureOut">
              <a:rPr lang="en-US"/>
              <a:pPr>
                <a:defRPr/>
              </a:pPr>
              <a:t>9/19/2021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97A1FA6-25DE-9E4E-A34D-CF67DE7DBD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925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86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3297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970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6" y="3856736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9496" y="4072669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469496" y="4348762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04365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25765" y="247216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 userDrawn="1"/>
        </p:nvSpPr>
        <p:spPr bwMode="auto">
          <a:xfrm>
            <a:off x="469496" y="391308"/>
            <a:ext cx="795528" cy="42262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942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600" indent="-17145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200" indent="-1651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800" indent="-109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44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8030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6724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489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347788"/>
            <a:ext cx="8115300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563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33400" y="1201738"/>
            <a:ext cx="8115300" cy="2808287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9458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82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8092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665182"/>
            <a:ext cx="3662024" cy="292586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60000"/>
              <a:buFont typeface="Arial"/>
              <a:buChar char="•"/>
              <a:defRPr sz="20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6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403225" indent="-114300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517525" indent="-114300">
              <a:buClr>
                <a:schemeClr val="tx2"/>
              </a:buClr>
              <a:buSzPct val="6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631825" indent="-114300">
              <a:buClr>
                <a:schemeClr val="tx2"/>
              </a:buClr>
              <a:buSzPct val="6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3686559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0519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" userDrawn="1">
          <p15:clr>
            <a:srgbClr val="FBAE40"/>
          </p15:clr>
        </p15:guide>
        <p15:guide id="3" pos="259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0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63" indent="-16986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228600" algn="l"/>
              </a:tabLst>
              <a:defRPr sz="2400"/>
            </a:lvl1pPr>
            <a:lvl2pPr marL="346075" indent="-17145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2pPr>
            <a:lvl3pPr marL="457200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000"/>
            </a:lvl3pPr>
            <a:lvl4pPr marL="574675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1800"/>
            </a:lvl4pPr>
            <a:lvl5pPr marL="744538" indent="-11271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55683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 userDrawn="1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510540"/>
            <a:ext cx="3808797" cy="655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10540"/>
            <a:ext cx="3551237" cy="4080510"/>
          </a:xfrm>
          <a:prstGeom prst="rect">
            <a:avLst/>
          </a:prstGeom>
        </p:spPr>
        <p:txBody>
          <a:bodyPr lIns="0" rIns="0"/>
          <a:lstStyle>
            <a:lvl1pPr marL="1143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1pPr>
            <a:lvl2pPr marL="2286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2pPr>
            <a:lvl3pPr marL="342900" indent="-114300">
              <a:lnSpc>
                <a:spcPct val="100000"/>
              </a:lnSpc>
              <a:buClr>
                <a:schemeClr val="tx1"/>
              </a:buClr>
              <a:buSzPct val="60000"/>
              <a:defRPr sz="1800"/>
            </a:lvl3pPr>
            <a:lvl4pPr marL="457200" indent="-123825">
              <a:lnSpc>
                <a:spcPct val="100000"/>
              </a:lnSpc>
              <a:buClr>
                <a:schemeClr val="tx1"/>
              </a:buClr>
              <a:buSzPct val="60000"/>
              <a:defRPr sz="1600"/>
            </a:lvl4pPr>
            <a:lvl5pPr marL="574675" indent="-117475">
              <a:lnSpc>
                <a:spcPct val="100000"/>
              </a:lnSpc>
              <a:buClr>
                <a:schemeClr val="tx1"/>
              </a:buClr>
              <a:buSzPct val="6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37766" y="1659842"/>
            <a:ext cx="3808797" cy="2931208"/>
          </a:xfrm>
          <a:prstGeom prst="rect">
            <a:avLst/>
          </a:prstGeom>
        </p:spPr>
        <p:txBody>
          <a:bodyPr/>
          <a:lstStyle>
            <a:lvl1pPr marL="114300" indent="-114300">
              <a:buClr>
                <a:schemeClr val="tx2"/>
              </a:buClr>
              <a:buSzPct val="60000"/>
              <a:defRPr lang="en-US" sz="2000" kern="1200" dirty="0" smtClean="0">
                <a:solidFill>
                  <a:schemeClr val="tx2"/>
                </a:solidFill>
                <a:latin typeface="+mn-lt"/>
                <a:ea typeface="ＭＳ Ｐゴシック" charset="0"/>
                <a:cs typeface="CiscoSans"/>
              </a:defRPr>
            </a:lvl1pPr>
            <a:lvl2pPr marL="228600" indent="-114300">
              <a:buClr>
                <a:schemeClr val="tx2"/>
              </a:buClr>
              <a:buSzPct val="60000"/>
              <a:defRPr sz="2000">
                <a:solidFill>
                  <a:schemeClr val="tx2"/>
                </a:solidFill>
              </a:defRPr>
            </a:lvl2pPr>
            <a:lvl3pPr marL="342900" indent="-114300">
              <a:buClr>
                <a:schemeClr val="tx2"/>
              </a:buClr>
              <a:buSzPct val="60000"/>
              <a:defRPr sz="1800">
                <a:solidFill>
                  <a:schemeClr val="tx2"/>
                </a:solidFill>
              </a:defRPr>
            </a:lvl3pPr>
            <a:lvl4pPr marL="457200" indent="-123825">
              <a:buClr>
                <a:schemeClr val="tx2"/>
              </a:buClr>
              <a:buSzPct val="60000"/>
              <a:defRPr sz="1600">
                <a:solidFill>
                  <a:schemeClr val="tx2"/>
                </a:solidFill>
              </a:defRPr>
            </a:lvl4pPr>
            <a:lvl5pPr marL="574675" indent="-117475">
              <a:buClr>
                <a:schemeClr val="tx2"/>
              </a:buClr>
              <a:buSzPct val="60000"/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359215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551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191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333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5" y="4062350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286316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394826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 userDrawn="1">
          <p15:clr>
            <a:srgbClr val="FBAE40"/>
          </p15:clr>
        </p15:guide>
        <p15:guide id="2" pos="264" userDrawn="1">
          <p15:clr>
            <a:srgbClr val="FBAE40"/>
          </p15:clr>
        </p15:guide>
        <p15:guide id="3" orient="horz" pos="2193" userDrawn="1">
          <p15:clr>
            <a:srgbClr val="FBAE40"/>
          </p15:clr>
        </p15:guide>
        <p15:guide id="4" pos="2675" userDrawn="1">
          <p15:clr>
            <a:srgbClr val="FBAE40"/>
          </p15:clr>
        </p15:guide>
        <p15:guide id="7" pos="320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5763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405923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2635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2764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294683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84465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580092" y="0"/>
            <a:ext cx="4563907" cy="51435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2994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381808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179921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lvl="0" defTabSz="610744" fontAlgn="auto">
              <a:spcBef>
                <a:spcPts val="0"/>
              </a:spcBef>
              <a:spcAft>
                <a:spcPts val="0"/>
              </a:spcAft>
            </a:pPr>
            <a:r>
              <a:rPr lang="en-US" sz="6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01836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96" userDrawn="1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407027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91378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 6"/>
          <p:cNvSpPr>
            <a:spLocks noChangeAspect="1" noEditPoints="1"/>
          </p:cNvSpPr>
          <p:nvPr userDrawn="1"/>
        </p:nvSpPr>
        <p:spPr bwMode="auto">
          <a:xfrm>
            <a:off x="3762994" y="2129076"/>
            <a:ext cx="1618012" cy="859571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75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7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9897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948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2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500063" y="3911435"/>
            <a:ext cx="8139112" cy="525016"/>
          </a:xfrm>
          <a:prstGeom prst="rect">
            <a:avLst/>
          </a:prstGeom>
          <a:noFill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2900"/>
              </a:lnSpc>
              <a:spcBef>
                <a:spcPts val="0"/>
              </a:spcBef>
              <a:buNone/>
              <a:defRPr sz="240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56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9301163" cy="2843212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2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8785" y="3054518"/>
            <a:ext cx="8364236" cy="564257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3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5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2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0052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09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1"/>
            <a:ext cx="8480388" cy="4266646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14079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  <p:sp>
        <p:nvSpPr>
          <p:cNvPr id="4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23441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 kern="1200" spc="20" baseline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pPr algn="l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kern="1200" spc="20" baseline="0">
              <a:solidFill>
                <a:schemeClr val="bg2">
                  <a:lumMod val="6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6" r:id="rId2"/>
    <p:sldLayoutId id="2147484013" r:id="rId3"/>
    <p:sldLayoutId id="2147483982" r:id="rId4"/>
    <p:sldLayoutId id="2147484014" r:id="rId5"/>
    <p:sldLayoutId id="2147483978" r:id="rId6"/>
    <p:sldLayoutId id="2147483979" r:id="rId7"/>
    <p:sldLayoutId id="2147483980" r:id="rId8"/>
    <p:sldLayoutId id="2147483981" r:id="rId9"/>
    <p:sldLayoutId id="2147483879" r:id="rId10"/>
    <p:sldLayoutId id="2147483976" r:id="rId11"/>
    <p:sldLayoutId id="2147483885" r:id="rId12"/>
    <p:sldLayoutId id="2147484011" r:id="rId13"/>
    <p:sldLayoutId id="2147483985" r:id="rId14"/>
    <p:sldLayoutId id="2147483986" r:id="rId15"/>
    <p:sldLayoutId id="2147484012" r:id="rId16"/>
    <p:sldLayoutId id="2147483969" r:id="rId17"/>
    <p:sldLayoutId id="2147483968" r:id="rId18"/>
    <p:sldLayoutId id="2147483973" r:id="rId19"/>
    <p:sldLayoutId id="2147483967" r:id="rId20"/>
    <p:sldLayoutId id="2147483970" r:id="rId21"/>
    <p:sldLayoutId id="2147483987" r:id="rId22"/>
    <p:sldLayoutId id="2147483983" r:id="rId23"/>
    <p:sldLayoutId id="2147483971" r:id="rId24"/>
    <p:sldLayoutId id="2147483972" r:id="rId25"/>
    <p:sldLayoutId id="2147483897" r:id="rId26"/>
  </p:sldLayoutIdLst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2800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92" userDrawn="1">
          <p15:clr>
            <a:srgbClr val="F26B43"/>
          </p15:clr>
        </p15:guide>
        <p15:guide id="2" pos="336" userDrawn="1">
          <p15:clr>
            <a:srgbClr val="F26B43"/>
          </p15:clr>
        </p15:guide>
        <p15:guide id="3" pos="5448" userDrawn="1">
          <p15:clr>
            <a:srgbClr val="F26B43"/>
          </p15:clr>
        </p15:guide>
        <p15:guide id="4" orient="horz" pos="757" userDrawn="1">
          <p15:clr>
            <a:srgbClr val="F26B43"/>
          </p15:clr>
        </p15:guide>
        <p15:guide id="5" orient="horz" pos="335" userDrawn="1">
          <p15:clr>
            <a:srgbClr val="F26B43"/>
          </p15:clr>
        </p15:guide>
        <p15:guide id="6" pos="2876" userDrawn="1">
          <p15:clr>
            <a:srgbClr val="F26B43"/>
          </p15:clr>
        </p15:guide>
        <p15:guide id="7" orient="horz" pos="10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dmin.webex.com/login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portal.cjp.cisco.com/cdsui/rs/list" TargetMode="Externa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cloud.google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63292" y="4395126"/>
            <a:ext cx="7037805" cy="288131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Solution Assurance </a:t>
            </a:r>
          </a:p>
          <a:p>
            <a:r>
              <a:rPr lang="en-US" dirty="0">
                <a:solidFill>
                  <a:schemeClr val="bg2"/>
                </a:solidFill>
              </a:rPr>
              <a:t>October 2020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2"/>
                </a:solidFill>
              </a:rPr>
              <a:t>Google TTS Integration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Cisco Webex Contact Centre</a:t>
            </a:r>
          </a:p>
        </p:txBody>
      </p:sp>
    </p:spTree>
    <p:extLst>
      <p:ext uri="{BB962C8B-B14F-4D97-AF65-F5344CB8AC3E}">
        <p14:creationId xmlns:p14="http://schemas.microsoft.com/office/powerpoint/2010/main" val="1941633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Create Private Key for Google TTS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CCC333-13A5-2742-8988-22BEAE207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1093"/>
            <a:ext cx="9144000" cy="2361314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104863F-09EF-0842-8F76-ED0D58251B41}"/>
              </a:ext>
            </a:extLst>
          </p:cNvPr>
          <p:cNvSpPr/>
          <p:nvPr/>
        </p:nvSpPr>
        <p:spPr>
          <a:xfrm>
            <a:off x="1454726" y="3440568"/>
            <a:ext cx="1886989" cy="213792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618301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Create Private Key for Google TTS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AE308C-A6EA-7848-834C-809FD9A7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84" y="840747"/>
            <a:ext cx="4200524" cy="4074057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0ABC89-9A72-5D4A-9281-810D38C89A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35"/>
          <a:stretch/>
        </p:blipFill>
        <p:spPr>
          <a:xfrm>
            <a:off x="5187141" y="840747"/>
            <a:ext cx="3831475" cy="2473688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D4B199-448E-354E-87FC-68A0A40CFC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40" t="8069" r="2546" b="7203"/>
          <a:stretch/>
        </p:blipFill>
        <p:spPr>
          <a:xfrm>
            <a:off x="5187141" y="3757353"/>
            <a:ext cx="3831475" cy="1075202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BEB2584-FDA7-4045-93AA-D1FFD98A91D8}"/>
              </a:ext>
            </a:extLst>
          </p:cNvPr>
          <p:cNvSpPr/>
          <p:nvPr/>
        </p:nvSpPr>
        <p:spPr>
          <a:xfrm>
            <a:off x="1354975" y="1487978"/>
            <a:ext cx="789709" cy="2410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A3C764-A40F-9A40-9961-C5F301D29C3C}"/>
              </a:ext>
            </a:extLst>
          </p:cNvPr>
          <p:cNvSpPr/>
          <p:nvPr/>
        </p:nvSpPr>
        <p:spPr>
          <a:xfrm>
            <a:off x="1354974" y="1796566"/>
            <a:ext cx="789709" cy="2410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257E66-5B9B-8F4D-BF30-E4AB0E3FB188}"/>
              </a:ext>
            </a:extLst>
          </p:cNvPr>
          <p:cNvSpPr/>
          <p:nvPr/>
        </p:nvSpPr>
        <p:spPr>
          <a:xfrm>
            <a:off x="1354974" y="4176565"/>
            <a:ext cx="737284" cy="142234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29B5E-EE03-9345-A2B4-7CCBB0A69777}"/>
              </a:ext>
            </a:extLst>
          </p:cNvPr>
          <p:cNvSpPr/>
          <p:nvPr/>
        </p:nvSpPr>
        <p:spPr>
          <a:xfrm>
            <a:off x="1354974" y="4630522"/>
            <a:ext cx="260356" cy="174234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0444DF-3F21-AC4C-8CE0-D1F6DA74394F}"/>
              </a:ext>
            </a:extLst>
          </p:cNvPr>
          <p:cNvSpPr/>
          <p:nvPr/>
        </p:nvSpPr>
        <p:spPr>
          <a:xfrm>
            <a:off x="8446168" y="2957685"/>
            <a:ext cx="473388" cy="2410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162DC5-BFCF-8648-A10C-06E99B39D0D9}"/>
              </a:ext>
            </a:extLst>
          </p:cNvPr>
          <p:cNvSpPr/>
          <p:nvPr/>
        </p:nvSpPr>
        <p:spPr>
          <a:xfrm>
            <a:off x="5318803" y="4056029"/>
            <a:ext cx="3641165" cy="326633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00570B-9801-1044-AB87-A61C8FF981A6}"/>
              </a:ext>
            </a:extLst>
          </p:cNvPr>
          <p:cNvSpPr/>
          <p:nvPr/>
        </p:nvSpPr>
        <p:spPr>
          <a:xfrm>
            <a:off x="2225646" y="1556885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BF45B07-0495-4745-A470-408D1D3DC153}"/>
              </a:ext>
            </a:extLst>
          </p:cNvPr>
          <p:cNvSpPr/>
          <p:nvPr/>
        </p:nvSpPr>
        <p:spPr>
          <a:xfrm>
            <a:off x="2144683" y="4044728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47BAE8E-1FF9-A848-8394-79FEDA50646D}"/>
              </a:ext>
            </a:extLst>
          </p:cNvPr>
          <p:cNvSpPr/>
          <p:nvPr/>
        </p:nvSpPr>
        <p:spPr>
          <a:xfrm>
            <a:off x="895310" y="4517832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C2ED102-422E-0040-B7FE-A621089633A2}"/>
              </a:ext>
            </a:extLst>
          </p:cNvPr>
          <p:cNvSpPr/>
          <p:nvPr/>
        </p:nvSpPr>
        <p:spPr>
          <a:xfrm>
            <a:off x="8484376" y="2499764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4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9187D2C-6066-FF45-8595-8D551A6A0FDB}"/>
              </a:ext>
            </a:extLst>
          </p:cNvPr>
          <p:cNvCxnSpPr>
            <a:cxnSpLocks/>
          </p:cNvCxnSpPr>
          <p:nvPr/>
        </p:nvCxnSpPr>
        <p:spPr>
          <a:xfrm>
            <a:off x="4325908" y="2277447"/>
            <a:ext cx="861233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77E067-39CF-644E-9268-729A2597CAE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7102879" y="3314435"/>
            <a:ext cx="0" cy="44291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733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Set Up Google Connector in Control Hub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FAC48-EE05-6344-90AC-2387D0B302E6}"/>
              </a:ext>
            </a:extLst>
          </p:cNvPr>
          <p:cNvSpPr txBox="1"/>
          <p:nvPr/>
        </p:nvSpPr>
        <p:spPr>
          <a:xfrm>
            <a:off x="188713" y="945919"/>
            <a:ext cx="860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n-lt"/>
                <a:hlinkClick r:id="rId2"/>
              </a:rPr>
              <a:t>https://admin.webex.com/login</a:t>
            </a:r>
            <a:endParaRPr lang="en-GB" dirty="0"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294893-EB56-7A42-B9ED-FBDF071D8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0423"/>
            <a:ext cx="9144000" cy="3322152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30A3B5-A158-8A4B-9ED4-CAA25EC8DF6F}"/>
              </a:ext>
            </a:extLst>
          </p:cNvPr>
          <p:cNvSpPr/>
          <p:nvPr/>
        </p:nvSpPr>
        <p:spPr>
          <a:xfrm>
            <a:off x="0" y="3696927"/>
            <a:ext cx="789709" cy="2410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862394-0B06-D54E-951B-48BE93E6C8D1}"/>
              </a:ext>
            </a:extLst>
          </p:cNvPr>
          <p:cNvSpPr/>
          <p:nvPr/>
        </p:nvSpPr>
        <p:spPr>
          <a:xfrm>
            <a:off x="2959210" y="4437724"/>
            <a:ext cx="1954696" cy="2410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9E9B005-D5F9-5C4D-9942-0674CA0E7CF7}"/>
              </a:ext>
            </a:extLst>
          </p:cNvPr>
          <p:cNvSpPr/>
          <p:nvPr/>
        </p:nvSpPr>
        <p:spPr>
          <a:xfrm>
            <a:off x="8436993" y="1653857"/>
            <a:ext cx="427147" cy="2410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227652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Set Up Google Connector in Control Hub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0F62BC-01AC-B44F-9199-E28F420762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"/>
          <a:stretch/>
        </p:blipFill>
        <p:spPr>
          <a:xfrm>
            <a:off x="376989" y="1410679"/>
            <a:ext cx="2642275" cy="2315045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ABC0E1-74A5-FD47-AC9E-7822868C88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2" t="1409"/>
          <a:stretch/>
        </p:blipFill>
        <p:spPr>
          <a:xfrm>
            <a:off x="3203087" y="1404501"/>
            <a:ext cx="2526259" cy="231587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A01F0C-BFDC-9C43-877A-22254BB3D9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601" t="1457" r="1904" b="1639"/>
          <a:stretch/>
        </p:blipFill>
        <p:spPr>
          <a:xfrm>
            <a:off x="5913169" y="1404501"/>
            <a:ext cx="2794406" cy="2334497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38C0EBD-1398-9947-8ED5-77E2547659BA}"/>
              </a:ext>
            </a:extLst>
          </p:cNvPr>
          <p:cNvSpPr/>
          <p:nvPr/>
        </p:nvSpPr>
        <p:spPr>
          <a:xfrm>
            <a:off x="657726" y="2078955"/>
            <a:ext cx="789709" cy="2410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63630B-8D0E-B249-B373-ABB7E1548E96}"/>
              </a:ext>
            </a:extLst>
          </p:cNvPr>
          <p:cNvSpPr/>
          <p:nvPr/>
        </p:nvSpPr>
        <p:spPr>
          <a:xfrm>
            <a:off x="657726" y="2988301"/>
            <a:ext cx="1010653" cy="182296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9DDF88-6565-BB40-8C3A-F8E18B75B742}"/>
              </a:ext>
            </a:extLst>
          </p:cNvPr>
          <p:cNvSpPr/>
          <p:nvPr/>
        </p:nvSpPr>
        <p:spPr>
          <a:xfrm>
            <a:off x="3455563" y="2838725"/>
            <a:ext cx="1453321" cy="331871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A3C43E-E1B7-874F-9AF2-21C2E250454C}"/>
              </a:ext>
            </a:extLst>
          </p:cNvPr>
          <p:cNvSpPr/>
          <p:nvPr/>
        </p:nvSpPr>
        <p:spPr>
          <a:xfrm>
            <a:off x="5325979" y="3467374"/>
            <a:ext cx="403367" cy="252997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F0F00-975A-814E-BE22-EA7D7349B2CA}"/>
              </a:ext>
            </a:extLst>
          </p:cNvPr>
          <p:cNvSpPr/>
          <p:nvPr/>
        </p:nvSpPr>
        <p:spPr>
          <a:xfrm>
            <a:off x="8261684" y="3467373"/>
            <a:ext cx="445891" cy="252997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825498-7147-F249-AF87-83416614EF11}"/>
              </a:ext>
            </a:extLst>
          </p:cNvPr>
          <p:cNvSpPr/>
          <p:nvPr/>
        </p:nvSpPr>
        <p:spPr>
          <a:xfrm>
            <a:off x="1499640" y="2009800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39EBD4F-362F-6849-8CE5-93341BA14DDA}"/>
              </a:ext>
            </a:extLst>
          </p:cNvPr>
          <p:cNvSpPr/>
          <p:nvPr/>
        </p:nvSpPr>
        <p:spPr>
          <a:xfrm>
            <a:off x="1748363" y="2880963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E3F34B-33F8-5749-BCF4-C1B3C7F5FA2C}"/>
              </a:ext>
            </a:extLst>
          </p:cNvPr>
          <p:cNvSpPr/>
          <p:nvPr/>
        </p:nvSpPr>
        <p:spPr>
          <a:xfrm>
            <a:off x="5329176" y="2984938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3BB609-1957-854D-B3E9-71F636D378AC}"/>
              </a:ext>
            </a:extLst>
          </p:cNvPr>
          <p:cNvSpPr/>
          <p:nvPr/>
        </p:nvSpPr>
        <p:spPr>
          <a:xfrm>
            <a:off x="8286143" y="2987522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4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47B05C-8764-A741-A5A2-BA189AD9C3F5}"/>
              </a:ext>
            </a:extLst>
          </p:cNvPr>
          <p:cNvCxnSpPr>
            <a:cxnSpLocks/>
          </p:cNvCxnSpPr>
          <p:nvPr/>
        </p:nvCxnSpPr>
        <p:spPr>
          <a:xfrm>
            <a:off x="3019264" y="2574947"/>
            <a:ext cx="183823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AC8B698-E2CF-354A-84D6-17016BE8A5D2}"/>
              </a:ext>
            </a:extLst>
          </p:cNvPr>
          <p:cNvCxnSpPr>
            <a:cxnSpLocks/>
          </p:cNvCxnSpPr>
          <p:nvPr/>
        </p:nvCxnSpPr>
        <p:spPr>
          <a:xfrm>
            <a:off x="5729346" y="2571749"/>
            <a:ext cx="183823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507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Set Up Google Connector in Control Hub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E759E1-9D04-D847-9F63-8E7FF829E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0484"/>
            <a:ext cx="9144000" cy="3442532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2B212E-E02C-6D42-BBC3-4A0D412CA382}"/>
              </a:ext>
            </a:extLst>
          </p:cNvPr>
          <p:cNvSpPr/>
          <p:nvPr/>
        </p:nvSpPr>
        <p:spPr>
          <a:xfrm>
            <a:off x="2974300" y="2942999"/>
            <a:ext cx="1381132" cy="377717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06448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Create/Modify a 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FAC48-EE05-6344-90AC-2387D0B302E6}"/>
              </a:ext>
            </a:extLst>
          </p:cNvPr>
          <p:cNvSpPr txBox="1"/>
          <p:nvPr/>
        </p:nvSpPr>
        <p:spPr>
          <a:xfrm>
            <a:off x="188713" y="945919"/>
            <a:ext cx="860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n-lt"/>
                <a:hlinkClick r:id="rId2"/>
              </a:rPr>
              <a:t>https://portal.cjp.cisco.com/cdsui/rs/list</a:t>
            </a:r>
            <a:endParaRPr lang="en-GB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17E65A-90AC-B545-B806-640DDC247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0423"/>
            <a:ext cx="9144000" cy="2581904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CA3E91C-7FBD-8F44-9E9E-2C30CAC32E20}"/>
              </a:ext>
            </a:extLst>
          </p:cNvPr>
          <p:cNvSpPr/>
          <p:nvPr/>
        </p:nvSpPr>
        <p:spPr>
          <a:xfrm>
            <a:off x="80210" y="2183228"/>
            <a:ext cx="789709" cy="255171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B3B4AA-4775-204E-9EE4-B340BB16680F}"/>
              </a:ext>
            </a:extLst>
          </p:cNvPr>
          <p:cNvSpPr/>
          <p:nvPr/>
        </p:nvSpPr>
        <p:spPr>
          <a:xfrm>
            <a:off x="1780674" y="1420423"/>
            <a:ext cx="433138" cy="255171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7ABC65F-7C3F-AB49-90F1-288A8C694BD3}"/>
              </a:ext>
            </a:extLst>
          </p:cNvPr>
          <p:cNvSpPr/>
          <p:nvPr/>
        </p:nvSpPr>
        <p:spPr>
          <a:xfrm>
            <a:off x="1798757" y="1738880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791A689-B492-1A44-B025-B1CD3B021804}"/>
              </a:ext>
            </a:extLst>
          </p:cNvPr>
          <p:cNvSpPr/>
          <p:nvPr/>
        </p:nvSpPr>
        <p:spPr>
          <a:xfrm>
            <a:off x="950129" y="2112327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66493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D7EDA1-ACAC-0848-BB9B-D9CA08D65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9279"/>
            <a:ext cx="9144000" cy="4414221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Create/Modify a 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60C08F-80DE-B145-876B-9F1ADB8A1C4D}"/>
              </a:ext>
            </a:extLst>
          </p:cNvPr>
          <p:cNvSpPr/>
          <p:nvPr/>
        </p:nvSpPr>
        <p:spPr>
          <a:xfrm>
            <a:off x="1475052" y="1783588"/>
            <a:ext cx="789709" cy="375488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046B12-C17A-4649-95F3-6D6744689FE3}"/>
              </a:ext>
            </a:extLst>
          </p:cNvPr>
          <p:cNvSpPr/>
          <p:nvPr/>
        </p:nvSpPr>
        <p:spPr>
          <a:xfrm>
            <a:off x="7446105" y="1720801"/>
            <a:ext cx="1628327" cy="177488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920955-5F5D-B043-943F-26D5A83FE80F}"/>
              </a:ext>
            </a:extLst>
          </p:cNvPr>
          <p:cNvSpPr/>
          <p:nvPr/>
        </p:nvSpPr>
        <p:spPr>
          <a:xfrm>
            <a:off x="7459817" y="3087616"/>
            <a:ext cx="1628327" cy="526784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A96DAB-0BED-E847-AECB-BCA0DC88DA75}"/>
              </a:ext>
            </a:extLst>
          </p:cNvPr>
          <p:cNvSpPr/>
          <p:nvPr/>
        </p:nvSpPr>
        <p:spPr>
          <a:xfrm>
            <a:off x="7439593" y="2159076"/>
            <a:ext cx="1628327" cy="605724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7A001C-C269-834D-AD6E-700047E519CC}"/>
              </a:ext>
            </a:extLst>
          </p:cNvPr>
          <p:cNvSpPr/>
          <p:nvPr/>
        </p:nvSpPr>
        <p:spPr>
          <a:xfrm>
            <a:off x="8105949" y="4918911"/>
            <a:ext cx="1038051" cy="204226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660BDE9-095A-1449-A856-175EBE6DDCB4}"/>
              </a:ext>
            </a:extLst>
          </p:cNvPr>
          <p:cNvSpPr/>
          <p:nvPr/>
        </p:nvSpPr>
        <p:spPr>
          <a:xfrm>
            <a:off x="1604548" y="2263452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044D2B3-EFE4-F846-8C0A-C04D0522F9DF}"/>
              </a:ext>
            </a:extLst>
          </p:cNvPr>
          <p:cNvSpPr/>
          <p:nvPr/>
        </p:nvSpPr>
        <p:spPr>
          <a:xfrm>
            <a:off x="8105949" y="1274111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22765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8262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29" y="108910"/>
            <a:ext cx="8345488" cy="731837"/>
          </a:xfrm>
        </p:spPr>
        <p:txBody>
          <a:bodyPr/>
          <a:lstStyle/>
          <a:p>
            <a:r>
              <a:rPr lang="en-GB" dirty="0"/>
              <a:t>Sign Up with free Google account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557148-62B8-1849-8C7B-6BABE23921F9}"/>
              </a:ext>
            </a:extLst>
          </p:cNvPr>
          <p:cNvSpPr txBox="1"/>
          <p:nvPr/>
        </p:nvSpPr>
        <p:spPr>
          <a:xfrm>
            <a:off x="492869" y="1010906"/>
            <a:ext cx="8605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n-lt"/>
                <a:hlinkClick r:id="rId3"/>
              </a:rPr>
              <a:t>https://console.cloud.google.com/</a:t>
            </a:r>
            <a:endParaRPr lang="en-GB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B2F23-012F-084C-9464-6D85B2C88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8308" y="1394058"/>
            <a:ext cx="3348871" cy="3705519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EB59815-68E9-4142-9F15-8B1708B583B5}"/>
              </a:ext>
            </a:extLst>
          </p:cNvPr>
          <p:cNvSpPr/>
          <p:nvPr/>
        </p:nvSpPr>
        <p:spPr>
          <a:xfrm>
            <a:off x="4707906" y="3961613"/>
            <a:ext cx="631911" cy="331181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596529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Create a new Project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D7D2E5-B695-9146-B547-FC61E34C3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48" y="840747"/>
            <a:ext cx="8838503" cy="4105757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5EFB27F-ED99-4B4A-8042-F05AEDE63FA9}"/>
              </a:ext>
            </a:extLst>
          </p:cNvPr>
          <p:cNvSpPr/>
          <p:nvPr/>
        </p:nvSpPr>
        <p:spPr>
          <a:xfrm>
            <a:off x="1469115" y="778663"/>
            <a:ext cx="1015819" cy="331181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239810-C58B-514E-A3CC-98CF4141A628}"/>
              </a:ext>
            </a:extLst>
          </p:cNvPr>
          <p:cNvSpPr/>
          <p:nvPr/>
        </p:nvSpPr>
        <p:spPr>
          <a:xfrm>
            <a:off x="7573466" y="2068828"/>
            <a:ext cx="772022" cy="241603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3BDAC13-176D-1949-B549-6BA445F519F8}"/>
              </a:ext>
            </a:extLst>
          </p:cNvPr>
          <p:cNvSpPr/>
          <p:nvPr/>
        </p:nvSpPr>
        <p:spPr>
          <a:xfrm>
            <a:off x="2548298" y="745767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06B3D3-6DF7-7049-B8CD-AA519939B900}"/>
              </a:ext>
            </a:extLst>
          </p:cNvPr>
          <p:cNvSpPr/>
          <p:nvPr/>
        </p:nvSpPr>
        <p:spPr>
          <a:xfrm>
            <a:off x="7100120" y="1991143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759470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Create a new Project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6CD980-71A0-7841-955D-FC875FF24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5"/>
          <a:stretch/>
        </p:blipFill>
        <p:spPr>
          <a:xfrm>
            <a:off x="463108" y="1054003"/>
            <a:ext cx="4469392" cy="368742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6933FE3-A626-3541-9996-861766CF29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4" t="4612" r="2251" b="5145"/>
          <a:stretch/>
        </p:blipFill>
        <p:spPr>
          <a:xfrm>
            <a:off x="6093673" y="2052165"/>
            <a:ext cx="2324391" cy="1033062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52540C5-314F-CF40-9E5F-A925450D13EE}"/>
              </a:ext>
            </a:extLst>
          </p:cNvPr>
          <p:cNvSpPr/>
          <p:nvPr/>
        </p:nvSpPr>
        <p:spPr>
          <a:xfrm>
            <a:off x="4572000" y="2797932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4E3B6A8-BDBB-1B4E-BD03-3F083C1EA8D3}"/>
              </a:ext>
            </a:extLst>
          </p:cNvPr>
          <p:cNvSpPr/>
          <p:nvPr/>
        </p:nvSpPr>
        <p:spPr>
          <a:xfrm>
            <a:off x="710813" y="4458045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001BCE-9C96-3249-9B2B-7A936DDCBB58}"/>
              </a:ext>
            </a:extLst>
          </p:cNvPr>
          <p:cNvSpPr/>
          <p:nvPr/>
        </p:nvSpPr>
        <p:spPr>
          <a:xfrm>
            <a:off x="607274" y="2797932"/>
            <a:ext cx="1054002" cy="396972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595048-25D4-C843-995C-A2993E0E0B13}"/>
              </a:ext>
            </a:extLst>
          </p:cNvPr>
          <p:cNvSpPr/>
          <p:nvPr/>
        </p:nvSpPr>
        <p:spPr>
          <a:xfrm>
            <a:off x="607274" y="4089497"/>
            <a:ext cx="635193" cy="368548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B072407-74E7-9B4C-8F6B-D00530E0B1F2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4932500" y="2568696"/>
            <a:ext cx="1161173" cy="3054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01867DF-1014-AC49-9D8E-091A2587EEA3}"/>
              </a:ext>
            </a:extLst>
          </p:cNvPr>
          <p:cNvSpPr/>
          <p:nvPr/>
        </p:nvSpPr>
        <p:spPr>
          <a:xfrm>
            <a:off x="6201866" y="2500741"/>
            <a:ext cx="882989" cy="205571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D23D11F-310D-EF40-A725-7C234480E5D0}"/>
              </a:ext>
            </a:extLst>
          </p:cNvPr>
          <p:cNvSpPr/>
          <p:nvPr/>
        </p:nvSpPr>
        <p:spPr>
          <a:xfrm>
            <a:off x="7192997" y="2512695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2087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Add a Billing details (free of charge)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320CC2-2CD3-F24F-A6F0-FBDB785A4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59" y="840747"/>
            <a:ext cx="4623428" cy="2258057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E4EC8E-A243-3440-B513-D6A9D3649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302" y="1225266"/>
            <a:ext cx="3279032" cy="1219127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BE253E-F0F0-0B44-B9B1-2345252763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3" t="5541" r="2866" b="5541"/>
          <a:stretch/>
        </p:blipFill>
        <p:spPr>
          <a:xfrm>
            <a:off x="5505494" y="3448022"/>
            <a:ext cx="3100647" cy="1298506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96B1F0-6BA9-694C-92D4-8E5C72A211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49" t="8420" r="3956" b="8998"/>
          <a:stretch/>
        </p:blipFill>
        <p:spPr>
          <a:xfrm>
            <a:off x="987743" y="3561104"/>
            <a:ext cx="3005437" cy="1072341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41937E-B6D9-794A-BE0A-D4254BBC6BD3}"/>
              </a:ext>
            </a:extLst>
          </p:cNvPr>
          <p:cNvSpPr/>
          <p:nvPr/>
        </p:nvSpPr>
        <p:spPr>
          <a:xfrm>
            <a:off x="120559" y="1771289"/>
            <a:ext cx="694088" cy="182202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DAF635-01CC-B341-9545-D126AB522B45}"/>
              </a:ext>
            </a:extLst>
          </p:cNvPr>
          <p:cNvSpPr/>
          <p:nvPr/>
        </p:nvSpPr>
        <p:spPr>
          <a:xfrm>
            <a:off x="5552009" y="2106569"/>
            <a:ext cx="1106485" cy="23762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915FED-BFC1-0241-B4A0-2F6B7D564224}"/>
              </a:ext>
            </a:extLst>
          </p:cNvPr>
          <p:cNvSpPr/>
          <p:nvPr/>
        </p:nvSpPr>
        <p:spPr>
          <a:xfrm>
            <a:off x="7588850" y="4455621"/>
            <a:ext cx="1039762" cy="210589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6E0C4A-DEA4-2E4D-A1AF-4273E31B0B0F}"/>
              </a:ext>
            </a:extLst>
          </p:cNvPr>
          <p:cNvSpPr/>
          <p:nvPr/>
        </p:nvSpPr>
        <p:spPr>
          <a:xfrm>
            <a:off x="929554" y="1663904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D6A72A0-7C86-3842-922E-48A10A0E97ED}"/>
              </a:ext>
            </a:extLst>
          </p:cNvPr>
          <p:cNvSpPr/>
          <p:nvPr/>
        </p:nvSpPr>
        <p:spPr>
          <a:xfrm>
            <a:off x="5845147" y="2373264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A0DAB7D-CC24-2248-8370-159001F8CA0A}"/>
              </a:ext>
            </a:extLst>
          </p:cNvPr>
          <p:cNvSpPr/>
          <p:nvPr/>
        </p:nvSpPr>
        <p:spPr>
          <a:xfrm>
            <a:off x="7910245" y="4746528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3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C83050A-A5DB-894A-8925-238EB2E51864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743987" y="1834829"/>
            <a:ext cx="672315" cy="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9C1C95D-A410-E544-98B4-30A928BE483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7055818" y="2444393"/>
            <a:ext cx="0" cy="1003629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C04E0F7-CFCC-D842-BCE2-B4A581A7C8B4}"/>
              </a:ext>
            </a:extLst>
          </p:cNvPr>
          <p:cNvCxnSpPr>
            <a:cxnSpLocks/>
            <a:stCxn id="5" idx="1"/>
            <a:endCxn id="6" idx="3"/>
          </p:cNvCxnSpPr>
          <p:nvPr/>
        </p:nvCxnSpPr>
        <p:spPr>
          <a:xfrm flipH="1">
            <a:off x="3993180" y="4097275"/>
            <a:ext cx="1512314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2AB167E7-4FC4-5E4C-927A-087B955D971F}"/>
              </a:ext>
            </a:extLst>
          </p:cNvPr>
          <p:cNvSpPr/>
          <p:nvPr/>
        </p:nvSpPr>
        <p:spPr>
          <a:xfrm>
            <a:off x="987743" y="4088961"/>
            <a:ext cx="2179406" cy="21379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10876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Enable Cloud TTS API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54D93E-FD79-714A-BE83-463C1B37E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7804"/>
            <a:ext cx="9144000" cy="2807892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F5FD4D-EA33-5D42-8563-C3744018AB7E}"/>
              </a:ext>
            </a:extLst>
          </p:cNvPr>
          <p:cNvSpPr/>
          <p:nvPr/>
        </p:nvSpPr>
        <p:spPr>
          <a:xfrm>
            <a:off x="4795551" y="1167804"/>
            <a:ext cx="1106485" cy="23762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743FCD-4C40-E442-AD35-21A1F3AB660D}"/>
              </a:ext>
            </a:extLst>
          </p:cNvPr>
          <p:cNvSpPr/>
          <p:nvPr/>
        </p:nvSpPr>
        <p:spPr>
          <a:xfrm>
            <a:off x="4795550" y="1769453"/>
            <a:ext cx="1106485" cy="23762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4A95FF-F887-FD40-976D-2126EC9DE247}"/>
              </a:ext>
            </a:extLst>
          </p:cNvPr>
          <p:cNvSpPr/>
          <p:nvPr/>
        </p:nvSpPr>
        <p:spPr>
          <a:xfrm>
            <a:off x="4348450" y="1088128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48EBA84-2055-5F47-9A1E-822811F7D161}"/>
              </a:ext>
            </a:extLst>
          </p:cNvPr>
          <p:cNvSpPr/>
          <p:nvPr/>
        </p:nvSpPr>
        <p:spPr>
          <a:xfrm>
            <a:off x="4348450" y="1734068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80875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Enable Cloud TTS API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461CBE-11A1-2F43-A61A-427D751F5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350" y="840747"/>
            <a:ext cx="4016955" cy="4225683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07BD82-CC46-684C-BF11-DA3784FB5160}"/>
              </a:ext>
            </a:extLst>
          </p:cNvPr>
          <p:cNvSpPr/>
          <p:nvPr/>
        </p:nvSpPr>
        <p:spPr>
          <a:xfrm>
            <a:off x="3341716" y="1919082"/>
            <a:ext cx="382386" cy="23762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A0226C-46F9-4140-BDDB-9A60EA13AA42}"/>
              </a:ext>
            </a:extLst>
          </p:cNvPr>
          <p:cNvSpPr/>
          <p:nvPr/>
        </p:nvSpPr>
        <p:spPr>
          <a:xfrm>
            <a:off x="4128654" y="4117440"/>
            <a:ext cx="886691" cy="917150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751875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Create Private Key for Google TTS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234132-6611-6C48-99F9-E5F2B4C05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1885"/>
            <a:ext cx="9144000" cy="2539730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B2B1280-E274-5A40-A78E-5036EC774DC8}"/>
              </a:ext>
            </a:extLst>
          </p:cNvPr>
          <p:cNvSpPr/>
          <p:nvPr/>
        </p:nvSpPr>
        <p:spPr>
          <a:xfrm>
            <a:off x="0" y="2377440"/>
            <a:ext cx="1213658" cy="19431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02A9AF-DC7F-564B-9565-76AC83724342}"/>
              </a:ext>
            </a:extLst>
          </p:cNvPr>
          <p:cNvSpPr/>
          <p:nvPr/>
        </p:nvSpPr>
        <p:spPr>
          <a:xfrm>
            <a:off x="2031076" y="1540626"/>
            <a:ext cx="878379" cy="188421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4F0FC6-2EA1-A140-A757-D897FD437460}"/>
              </a:ext>
            </a:extLst>
          </p:cNvPr>
          <p:cNvSpPr/>
          <p:nvPr/>
        </p:nvSpPr>
        <p:spPr>
          <a:xfrm>
            <a:off x="2031076" y="2001764"/>
            <a:ext cx="2108662" cy="317487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8A0E233-E49A-474B-9E6D-CDD7FC9B0989}"/>
              </a:ext>
            </a:extLst>
          </p:cNvPr>
          <p:cNvSpPr/>
          <p:nvPr/>
        </p:nvSpPr>
        <p:spPr>
          <a:xfrm>
            <a:off x="341715" y="2635916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FB8F5CE-73C8-3540-8456-DCFDE6448DBE}"/>
              </a:ext>
            </a:extLst>
          </p:cNvPr>
          <p:cNvSpPr/>
          <p:nvPr/>
        </p:nvSpPr>
        <p:spPr>
          <a:xfrm>
            <a:off x="2979620" y="1468434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E23E38-D41C-7844-8007-4F15EE30056E}"/>
              </a:ext>
            </a:extLst>
          </p:cNvPr>
          <p:cNvSpPr/>
          <p:nvPr/>
        </p:nvSpPr>
        <p:spPr>
          <a:xfrm>
            <a:off x="4251468" y="1962021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37984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9F31-8B11-3043-976E-0163C015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910"/>
            <a:ext cx="8345488" cy="731837"/>
          </a:xfrm>
        </p:spPr>
        <p:txBody>
          <a:bodyPr/>
          <a:lstStyle/>
          <a:p>
            <a:r>
              <a:rPr lang="en-GB" dirty="0"/>
              <a:t>Create Private Key for Google TTS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623FF1-F06A-B04D-A6E0-CF1110008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52"/>
          <a:stretch/>
        </p:blipFill>
        <p:spPr>
          <a:xfrm>
            <a:off x="99753" y="1247627"/>
            <a:ext cx="4148116" cy="3214671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67A87D-633A-A547-8104-ED2F2B55A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6131" y="1247627"/>
            <a:ext cx="4148116" cy="3214671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BE17D7C-E97A-9143-BF98-1613EB9954E1}"/>
              </a:ext>
            </a:extLst>
          </p:cNvPr>
          <p:cNvSpPr/>
          <p:nvPr/>
        </p:nvSpPr>
        <p:spPr>
          <a:xfrm>
            <a:off x="3683431" y="2536163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C9F993-CAE0-3743-B53D-FA90BAB780D4}"/>
              </a:ext>
            </a:extLst>
          </p:cNvPr>
          <p:cNvSpPr/>
          <p:nvPr/>
        </p:nvSpPr>
        <p:spPr>
          <a:xfrm>
            <a:off x="1975325" y="2933135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A586F70-88EE-AE40-885B-B50164A13E8F}"/>
              </a:ext>
            </a:extLst>
          </p:cNvPr>
          <p:cNvSpPr/>
          <p:nvPr/>
        </p:nvSpPr>
        <p:spPr>
          <a:xfrm>
            <a:off x="6184336" y="4065326"/>
            <a:ext cx="396972" cy="3969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19E3A7-9FC8-E345-912A-EDB720965B42}"/>
              </a:ext>
            </a:extLst>
          </p:cNvPr>
          <p:cNvSpPr/>
          <p:nvPr/>
        </p:nvSpPr>
        <p:spPr>
          <a:xfrm>
            <a:off x="1452403" y="2546228"/>
            <a:ext cx="999852" cy="230224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8B3153-E0C7-6843-8806-B4D318126546}"/>
              </a:ext>
            </a:extLst>
          </p:cNvPr>
          <p:cNvSpPr/>
          <p:nvPr/>
        </p:nvSpPr>
        <p:spPr>
          <a:xfrm>
            <a:off x="1452403" y="3075710"/>
            <a:ext cx="396972" cy="171024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F01EE3-16A4-9C44-B752-F19BC1AC3EF8}"/>
              </a:ext>
            </a:extLst>
          </p:cNvPr>
          <p:cNvSpPr/>
          <p:nvPr/>
        </p:nvSpPr>
        <p:spPr>
          <a:xfrm>
            <a:off x="6184336" y="3866234"/>
            <a:ext cx="299818" cy="150158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AA9CC54-D098-AF4C-B27E-6933ECC9CEBE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4247869" y="2854963"/>
            <a:ext cx="648262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2350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1"/>
  <p:tag name="MMPROD_UIDATA" val="&lt;database version=&quot;11.0&quot;&gt;&lt;object type=&quot;1&quot; unique_id=&quot;10001&quot;&gt;&lt;object type=&quot;2&quot; unique_id=&quot;10002&quot;&gt;&lt;object type=&quot;3&quot; unique_id=&quot;184153&quot;&gt;&lt;property id=&quot;20148&quot; value=&quot;5&quot;/&gt;&lt;property id=&quot;20300&quot; value=&quot;Slide 6 - &amp;quot;Use this slide for transitions&amp;quot;&quot;/&gt;&lt;property id=&quot;20307&quot; value=&quot;257&quot;/&gt;&lt;/object&gt;&lt;object type=&quot;3&quot; unique_id=&quot;184154&quot;&gt;&lt;property id=&quot;20148&quot; value=&quot;5&quot;/&gt;&lt;property id=&quot;20300&quot; value=&quot;Slide 25 - &amp;quot;Color palette&amp;quot;&quot;/&gt;&lt;property id=&quot;20307&quot; value=&quot;258&quot;/&gt;&lt;/object&gt;&lt;object type=&quot;3&quot; unique_id=&quot;184155&quot;&gt;&lt;property id=&quot;20148&quot; value=&quot;5&quot;/&gt;&lt;property id=&quot;20300&quot; value=&quot;Slide 13 - &amp;quot;Two-column layout&amp;quot;&quot;/&gt;&lt;property id=&quot;20307&quot; value=&quot;259&quot;/&gt;&lt;/object&gt;&lt;object type=&quot;3&quot; unique_id=&quot;184156&quot;&gt;&lt;property id=&quot;20148&quot; value=&quot;5&quot;/&gt;&lt;property id=&quot;20300&quot; value=&quot;Slide 19 - &amp;quot;This is a sample headline&amp;quot;&quot;/&gt;&lt;property id=&quot;20307&quot; value=&quot;260&quot;/&gt;&lt;/object&gt;&lt;object type=&quot;3&quot; unique_id=&quot;184157&quot;&gt;&lt;property id=&quot;20148&quot; value=&quot;5&quot;/&gt;&lt;property id=&quot;20300&quot; value=&quot;Slide 20 - &amp;quot;Slide title&amp;quot;&quot;/&gt;&lt;property id=&quot;20307&quot; value=&quot;261&quot;/&gt;&lt;/object&gt;&lt;object type=&quot;3&quot; unique_id=&quot;184158&quot;&gt;&lt;property id=&quot;20148&quot; value=&quot;5&quot;/&gt;&lt;property id=&quot;20300&quot; value=&quot;Slide 10 - &amp;quot;This is a sample headline&amp;quot;&quot;/&gt;&lt;property id=&quot;20307&quot; value=&quot;262&quot;/&gt;&lt;/object&gt;&lt;object type=&quot;3&quot; unique_id=&quot;184159&quot;&gt;&lt;property id=&quot;20148&quot; value=&quot;5&quot;/&gt;&lt;property id=&quot;20300&quot; value=&quot;Slide 11 - &amp;quot;This is a sample headline&amp;quot;&quot;/&gt;&lt;property id=&quot;20307&quot; value=&quot;263&quot;/&gt;&lt;/object&gt;&lt;object type=&quot;3&quot; unique_id=&quot;184160&quot;&gt;&lt;property id=&quot;20148&quot; value=&quot;5&quot;/&gt;&lt;property id=&quot;20300&quot; value=&quot;Slide 12 - &amp;quot;This is a sample headline&amp;quot;&quot;/&gt;&lt;property id=&quot;20307&quot; value=&quot;264&quot;/&gt;&lt;/object&gt;&lt;object type=&quot;3&quot; unique_id=&quot;184161&quot;&gt;&lt;property id=&quot;20148&quot; value=&quot;5&quot;/&gt;&lt;property id=&quot;20300&quot; value=&quot;Slide 14 - &amp;quot;This is a sample headline&amp;quot;&quot;/&gt;&lt;property id=&quot;20307&quot; value=&quot;265&quot;/&gt;&lt;/object&gt;&lt;object type=&quot;3&quot; unique_id=&quot;184162&quot;&gt;&lt;property id=&quot;20148&quot; value=&quot;5&quot;/&gt;&lt;property id=&quot;20300&quot; value=&quot;Slide 15 - &amp;quot;This is a sample headline&amp;quot;&quot;/&gt;&lt;property id=&quot;20307&quot; value=&quot;266&quot;/&gt;&lt;/object&gt;&lt;object type=&quot;3&quot; unique_id=&quot;184163&quot;&gt;&lt;property id=&quot;20148&quot; value=&quot;5&quot;/&gt;&lt;property id=&quot;20300&quot; value=&quot;Slide 16 - &amp;quot;This is a sample headline&amp;quot;&quot;/&gt;&lt;property id=&quot;20307&quot; value=&quot;267&quot;/&gt;&lt;/object&gt;&lt;object type=&quot;3&quot; unique_id=&quot;184164&quot;&gt;&lt;property id=&quot;20148&quot; value=&quot;5&quot;/&gt;&lt;property id=&quot;20300&quot; value=&quot;Slide 21 - &amp;quot;Use this layout when pairing words with a picture.&amp;quot;&quot;/&gt;&lt;property id=&quot;20307&quot; value=&quot;268&quot;/&gt;&lt;/object&gt;&lt;object type=&quot;3&quot; unique_id=&quot;184165&quot;&gt;&lt;property id=&quot;20148&quot; value=&quot;5&quot;/&gt;&lt;property id=&quot;20300&quot; value=&quot;Slide 22 - &amp;quot;Use this layout when pairing words with a picture.&amp;quot;&quot;/&gt;&lt;property id=&quot;20307&quot; value=&quot;269&quot;/&gt;&lt;/object&gt;&lt;object type=&quot;3&quot; unique_id=&quot;184166&quot;&gt;&lt;property id=&quot;20148&quot; value=&quot;5&quot;/&gt;&lt;property id=&quot;20300&quot; value=&quot;Slide 23&quot;/&gt;&lt;property id=&quot;20307&quot; value=&quot;270&quot;/&gt;&lt;/object&gt;&lt;object type=&quot;3&quot; unique_id=&quot;198815&quot;&gt;&lt;property id=&quot;20148&quot; value=&quot;5&quot;/&gt;&lt;property id=&quot;20300&quot; value=&quot;Slide 24 - &amp;quot;Best practices&amp;quot;&quot;/&gt;&lt;property id=&quot;20307&quot; value=&quot;286&quot;/&gt;&lt;/object&gt;&lt;object type=&quot;3&quot; unique_id=&quot;198816&quot;&gt;&lt;property id=&quot;20148&quot; value=&quot;5&quot;/&gt;&lt;property id=&quot;20300&quot; value=&quot;Slide 26 - &amp;quot;Only use the themes provided&amp;quot;&quot;/&gt;&lt;property id=&quot;20307&quot; value=&quot;287&quot;/&gt;&lt;/object&gt;&lt;object type=&quot;3&quot; unique_id=&quot;198998&quot;&gt;&lt;property id=&quot;20148&quot; value=&quot;5&quot;/&gt;&lt;property id=&quot;20300&quot; value=&quot;Slide 27 - &amp;quot;Seven tips for better presentations&amp;quot;&quot;/&gt;&lt;property id=&quot;20307&quot; value=&quot;288&quot;/&gt;&lt;/object&gt;&lt;object type=&quot;3&quot; unique_id=&quot;199061&quot;&gt;&lt;property id=&quot;20148&quot; value=&quot;5&quot;/&gt;&lt;property id=&quot;20300&quot; value=&quot;Slide 1 - &amp;quot;Please read&amp;quot;&quot;/&gt;&lt;property id=&quot;20307&quot; value=&quot;303&quot;/&gt;&lt;/object&gt;&lt;object type=&quot;3&quot; unique_id=&quot;199062&quot;&gt;&lt;property id=&quot;20148&quot; value=&quot;5&quot;/&gt;&lt;property id=&quot;20300&quot; value=&quot;Slide 2 - &amp;quot;Everyone is responsible  for security&amp;quot;&quot;/&gt;&lt;property id=&quot;20307&quot; value=&quot;443&quot;/&gt;&lt;/object&gt;&lt;object type=&quot;3&quot; unique_id=&quot;199063&quot;&gt;&lt;property id=&quot;20148&quot; value=&quot;5&quot;/&gt;&lt;property id=&quot;20300&quot; value=&quot;Slide 3 - &amp;quot;Please read&amp;quot;&quot;/&gt;&lt;property id=&quot;20307&quot; value=&quot;444&quot;/&gt;&lt;/object&gt;&lt;object type=&quot;3&quot; unique_id=&quot;199064&quot;&gt;&lt;property id=&quot;20148&quot; value=&quot;5&quot;/&gt;&lt;property id=&quot;20300&quot; value=&quot;Slide 4 - &amp;quot;Color themes&amp;quot;&quot;/&gt;&lt;property id=&quot;20307&quot; value=&quot;445&quot;/&gt;&lt;/object&gt;&lt;object type=&quot;3&quot; unique_id=&quot;199065&quot;&gt;&lt;property id=&quot;20148&quot; value=&quot;5&quot;/&gt;&lt;property id=&quot;20300&quot; value=&quot;Slide 5 - &amp;quot;Presentation Title Goes Here&amp;quot;&quot;/&gt;&lt;property id=&quot;20307&quot; value=&quot;256&quot;/&gt;&lt;/object&gt;&lt;object type=&quot;3&quot; unique_id=&quot;199066&quot;&gt;&lt;property id=&quot;20148&quot; value=&quot;5&quot;/&gt;&lt;property id=&quot;20300&quot; value=&quot;Slide 7 - &amp;quot;Use this slide for transitions&amp;quot;&quot;/&gt;&lt;property id=&quot;20307&quot; value=&quot;302&quot;/&gt;&lt;/object&gt;&lt;object type=&quot;3&quot; unique_id=&quot;199067&quot;&gt;&lt;property id=&quot;20148&quot; value=&quot;5&quot;/&gt;&lt;property id=&quot;20300&quot; value=&quot;Slide 8 - &amp;quot;“Design is the silent  ambassador of your brand.”&amp;quot;&quot;/&gt;&lt;property id=&quot;20307&quot; value=&quot;293&quot;/&gt;&lt;/object&gt;&lt;object type=&quot;3&quot; unique_id=&quot;199068&quot;&gt;&lt;property id=&quot;20148&quot; value=&quot;5&quot;/&gt;&lt;property id=&quot;20300&quot; value=&quot;Slide 9 - &amp;quot;“Design is the silent  ambassador of your brand.”&amp;quot;&quot;/&gt;&lt;property id=&quot;20307&quot; value=&quot;301&quot;/&gt;&lt;/object&gt;&lt;object type=&quot;3&quot; unique_id=&quot;199069&quot;&gt;&lt;property id=&quot;20148&quot; value=&quot;5&quot;/&gt;&lt;property id=&quot;20300&quot; value=&quot;Slide 17 - &amp;quot;Bar charts&amp;quot;&quot;/&gt;&lt;property id=&quot;20307&quot; value=&quot;298&quot;/&gt;&lt;/object&gt;&lt;object type=&quot;3&quot; unique_id=&quot;199070&quot;&gt;&lt;property id=&quot;20148&quot; value=&quot;5&quot;/&gt;&lt;property id=&quot;20300&quot; value=&quot;Slide 18 - &amp;quot;Line charts&amp;quot;&quot;/&gt;&lt;property id=&quot;20307&quot; value=&quot;300&quot;/&gt;&lt;/object&gt;&lt;object type=&quot;3&quot; unique_id=&quot;199071&quot;&gt;&lt;property id=&quot;20148&quot; value=&quot;5&quot;/&gt;&lt;property id=&quot;20300&quot; value=&quot;Slide 28&quot;/&gt;&lt;property id=&quot;20307&quot; value=&quot;290&quot;/&gt;&lt;/object&gt;&lt;/object&gt;&lt;object type=&quot;8&quot; unique_id=&quot;10268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Blue theme 2015 16x9">
  <a:themeElements>
    <a:clrScheme name="Cisco Core Palette_2019_default">
      <a:dk1>
        <a:srgbClr val="282828"/>
      </a:dk1>
      <a:lt1>
        <a:srgbClr val="0D274D"/>
      </a:lt1>
      <a:dk2>
        <a:srgbClr val="1E4471"/>
      </a:dk2>
      <a:lt2>
        <a:srgbClr val="FFFFFF"/>
      </a:lt2>
      <a:accent1>
        <a:srgbClr val="00BCEB"/>
      </a:accent1>
      <a:accent2>
        <a:srgbClr val="6EBE4A"/>
      </a:accent2>
      <a:accent3>
        <a:srgbClr val="1E4471"/>
      </a:accent3>
      <a:accent4>
        <a:srgbClr val="9E9EA2"/>
      </a:accent4>
      <a:accent5>
        <a:srgbClr val="FBAB18"/>
      </a:accent5>
      <a:accent6>
        <a:srgbClr val="E3241B"/>
      </a:accent6>
      <a:hlink>
        <a:srgbClr val="00BCEB"/>
      </a:hlink>
      <a:folHlink>
        <a:srgbClr val="1E4471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 Corporate Template Prototype_Aug_2017" id="{4E692306-BB5E-4389-8512-B70B45577D04}" vid="{BDAD62F5-9CDD-42BF-A677-E02F4F0731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8b3003e9-a29a-4ed7-9872-e02ffe87e61b">
      <UserInfo>
        <DisplayName>Niko Theologitis (ntheolog)</DisplayName>
        <AccountId>239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4E052F86350443B15EC8F16EC52179" ma:contentTypeVersion="8" ma:contentTypeDescription="Create a new document." ma:contentTypeScope="" ma:versionID="098261c6c66b0e98c06cceff604ceadb">
  <xsd:schema xmlns:xsd="http://www.w3.org/2001/XMLSchema" xmlns:xs="http://www.w3.org/2001/XMLSchema" xmlns:p="http://schemas.microsoft.com/office/2006/metadata/properties" xmlns:ns2="c1e2781c-0cc7-4d9a-88cf-5f2f7b835c92" xmlns:ns3="8b3003e9-a29a-4ed7-9872-e02ffe87e61b" targetNamespace="http://schemas.microsoft.com/office/2006/metadata/properties" ma:root="true" ma:fieldsID="d6499694354d2305213892264de5bb47" ns2:_="" ns3:_="">
    <xsd:import namespace="c1e2781c-0cc7-4d9a-88cf-5f2f7b835c92"/>
    <xsd:import namespace="8b3003e9-a29a-4ed7-9872-e02ffe87e6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e2781c-0cc7-4d9a-88cf-5f2f7b835c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3003e9-a29a-4ed7-9872-e02ffe87e61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7226B5-03EC-40A2-9F3A-10B64F4408E5}">
  <ds:schemaRefs>
    <ds:schemaRef ds:uri="be9d0a91-c8b2-4426-bf4d-46858bf04f10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elements/1.1/"/>
    <ds:schemaRef ds:uri="http://purl.org/dc/terms/"/>
    <ds:schemaRef ds:uri="5890effe-8b9b-4d8d-932d-303434d1da77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78afee00-1e44-49db-92c4-e93b74c7b635"/>
    <ds:schemaRef ds:uri="8b3003e9-a29a-4ed7-9872-e02ffe87e61b"/>
  </ds:schemaRefs>
</ds:datastoreItem>
</file>

<file path=customXml/itemProps2.xml><?xml version="1.0" encoding="utf-8"?>
<ds:datastoreItem xmlns:ds="http://schemas.openxmlformats.org/officeDocument/2006/customXml" ds:itemID="{8E24F9AC-3E1A-410F-9953-D359D743F27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2B1607-B383-43BC-AFAB-65CCC95812E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1e2781c-0cc7-4d9a-88cf-5f2f7b835c92"/>
    <ds:schemaRef ds:uri="8b3003e9-a29a-4ed7-9872-e02ffe87e6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5531</TotalTime>
  <Words>162</Words>
  <Application>Microsoft Office PowerPoint</Application>
  <PresentationFormat>On-screen Show (16:9)</PresentationFormat>
  <Paragraphs>53</Paragraphs>
  <Slides>17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Blue theme 2015 16x9</vt:lpstr>
      <vt:lpstr>Cisco Webex Contact Centre</vt:lpstr>
      <vt:lpstr>Sign Up with free Google account</vt:lpstr>
      <vt:lpstr>Create a new Project</vt:lpstr>
      <vt:lpstr>Create a new Project</vt:lpstr>
      <vt:lpstr>Add a Billing details (free of charge)</vt:lpstr>
      <vt:lpstr>Enable Cloud TTS API</vt:lpstr>
      <vt:lpstr>Enable Cloud TTS API</vt:lpstr>
      <vt:lpstr>Create Private Key for Google TTS</vt:lpstr>
      <vt:lpstr>Create Private Key for Google TTS</vt:lpstr>
      <vt:lpstr>Create Private Key for Google TTS</vt:lpstr>
      <vt:lpstr>Create Private Key for Google TTS</vt:lpstr>
      <vt:lpstr>Set Up Google Connector in Control Hub</vt:lpstr>
      <vt:lpstr>Set Up Google Connector in Control Hub</vt:lpstr>
      <vt:lpstr>Set Up Google Connector in Control Hub</vt:lpstr>
      <vt:lpstr>Create/Modify a Flow</vt:lpstr>
      <vt:lpstr>Create/Modify a Flow</vt:lpstr>
      <vt:lpstr>PowerPoint Presentation</vt:lpstr>
    </vt:vector>
  </TitlesOfParts>
  <Company>NDS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Pius (spius)</dc:creator>
  <cp:lastModifiedBy>Arunabh Bhattacharjee</cp:lastModifiedBy>
  <cp:revision>955</cp:revision>
  <cp:lastPrinted>2016-04-29T20:31:14Z</cp:lastPrinted>
  <dcterms:created xsi:type="dcterms:W3CDTF">2014-07-09T19:55:36Z</dcterms:created>
  <dcterms:modified xsi:type="dcterms:W3CDTF">2021-09-20T04:59:38Z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0x010100EF4E052F86350443B15EC8F16EC52179</vt:lpwstr>
  </property>
  <property fmtid="{D5CDD505-2E9C-101B-9397-08002B2CF9AE}" pid="3" name="Order">
    <vt:r8>800</vt:r8>
  </property>
  <property fmtid="{D5CDD505-2E9C-101B-9397-08002B2CF9AE}" pid="4" name="xd_Signature">
    <vt:bool>false</vt:bool>
  </property>
  <property fmtid="{D5CDD505-2E9C-101B-9397-08002B2CF9AE}" pid="5" name="SharedWithUsers">
    <vt:lpwstr>239;#Niko Theologitis (ntheolog)</vt:lpwstr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</Properties>
</file>